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8"/>
  </p:notesMasterIdLst>
  <p:sldIdLst>
    <p:sldId id="256" r:id="rId2"/>
    <p:sldId id="257" r:id="rId3"/>
    <p:sldId id="258" r:id="rId4"/>
    <p:sldId id="260" r:id="rId5"/>
    <p:sldId id="269" r:id="rId6"/>
    <p:sldId id="282" r:id="rId7"/>
    <p:sldId id="277" r:id="rId8"/>
    <p:sldId id="281" r:id="rId9"/>
    <p:sldId id="261" r:id="rId10"/>
    <p:sldId id="262" r:id="rId11"/>
    <p:sldId id="263" r:id="rId12"/>
    <p:sldId id="264" r:id="rId13"/>
    <p:sldId id="265" r:id="rId14"/>
    <p:sldId id="266" r:id="rId15"/>
    <p:sldId id="283" r:id="rId16"/>
    <p:sldId id="268" r:id="rId17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8FE6"/>
    <a:srgbClr val="AFCEEA"/>
    <a:srgbClr val="93AA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82505" autoAdjust="0"/>
  </p:normalViewPr>
  <p:slideViewPr>
    <p:cSldViewPr snapToGrid="0">
      <p:cViewPr varScale="1">
        <p:scale>
          <a:sx n="56" d="100"/>
          <a:sy n="56" d="100"/>
        </p:scale>
        <p:origin x="12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5CEA7-A7D8-44F3-8DB9-9BED7E4641C4}" type="datetimeFigureOut">
              <a:rPr lang="es-PE" smtClean="0"/>
              <a:t>16/06/2024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01C63-940A-4D56-8240-9C64EE6A1A2B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47031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01C63-940A-4D56-8240-9C64EE6A1A2B}" type="slidenum">
              <a:rPr lang="es-PE" smtClean="0"/>
              <a:t>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7233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01C63-940A-4D56-8240-9C64EE6A1A2B}" type="slidenum">
              <a:rPr lang="es-PE" smtClean="0"/>
              <a:t>10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52260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01C63-940A-4D56-8240-9C64EE6A1A2B}" type="slidenum">
              <a:rPr lang="es-PE" smtClean="0"/>
              <a:t>11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06207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01C63-940A-4D56-8240-9C64EE6A1A2B}" type="slidenum">
              <a:rPr lang="es-PE" smtClean="0"/>
              <a:t>12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23343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01C63-940A-4D56-8240-9C64EE6A1A2B}" type="slidenum">
              <a:rPr lang="es-PE" smtClean="0"/>
              <a:t>13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3884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01C63-940A-4D56-8240-9C64EE6A1A2B}" type="slidenum">
              <a:rPr lang="es-PE" smtClean="0"/>
              <a:t>14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52168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01C63-940A-4D56-8240-9C64EE6A1A2B}" type="slidenum">
              <a:rPr lang="es-PE" smtClean="0"/>
              <a:t>15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57550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01C63-940A-4D56-8240-9C64EE6A1A2B}" type="slidenum">
              <a:rPr lang="es-PE" smtClean="0"/>
              <a:t>16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23363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b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01C63-940A-4D56-8240-9C64EE6A1A2B}" type="slidenum">
              <a:rPr lang="es-PE" smtClean="0"/>
              <a:t>2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4095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01C63-940A-4D56-8240-9C64EE6A1A2B}" type="slidenum">
              <a:rPr lang="es-PE" smtClean="0"/>
              <a:t>3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07566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01C63-940A-4D56-8240-9C64EE6A1A2B}" type="slidenum">
              <a:rPr lang="es-PE" smtClean="0"/>
              <a:t>4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09559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01C63-940A-4D56-8240-9C64EE6A1A2B}" type="slidenum">
              <a:rPr lang="es-PE" smtClean="0"/>
              <a:t>5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38558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01C63-940A-4D56-8240-9C64EE6A1A2B}" type="slidenum">
              <a:rPr lang="es-PE" smtClean="0"/>
              <a:t>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14007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01C63-940A-4D56-8240-9C64EE6A1A2B}" type="slidenum">
              <a:rPr lang="es-PE" smtClean="0"/>
              <a:t>7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14751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01C63-940A-4D56-8240-9C64EE6A1A2B}" type="slidenum">
              <a:rPr lang="es-PE" smtClean="0"/>
              <a:t>8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75704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E01C63-940A-4D56-8240-9C64EE6A1A2B}" type="slidenum">
              <a:rPr lang="es-PE" smtClean="0"/>
              <a:t>9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21569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7EB98E-349E-509D-7C86-BE7087A42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2C2DAD-B7E8-918D-EFB7-BBA991E587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BE4670F-2BB5-F83E-851A-F9E6586F6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3A23-FA30-4654-8C37-FC176E5EFEA9}" type="datetimeFigureOut">
              <a:rPr lang="es-PE" smtClean="0"/>
              <a:t>16/06/2024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6D3ED7-6FB9-167F-902C-DC8C63C98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91EF4C-02C8-C00E-EDA2-D50DD6C19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C1EC-B9A3-45F4-9E85-62A45787F2C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73969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FCA6A2-9E39-2737-53FF-20E6166B7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9AD2EA3-1C64-352F-8548-5719E08B99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DDF120-AAF7-9B76-B460-9D5F8E104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3A23-FA30-4654-8C37-FC176E5EFEA9}" type="datetimeFigureOut">
              <a:rPr lang="es-PE" smtClean="0"/>
              <a:t>16/06/2024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67BFBE-41A4-9DFC-F0CA-EA452DB07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7F56BD-F3B7-F978-C287-F4CA8049C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C1EC-B9A3-45F4-9E85-62A45787F2C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84957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DE7223B-7F68-ECC3-C7D1-207BB5B744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2B4BCC6-B845-AFB8-DA13-DD3C75A9C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1F411B-2657-F883-F5E9-7ADB765C0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3A23-FA30-4654-8C37-FC176E5EFEA9}" type="datetimeFigureOut">
              <a:rPr lang="es-PE" smtClean="0"/>
              <a:t>16/06/2024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D5F583-DF1F-0C5D-20A0-1B9F8FF91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4BC397-6734-E78F-1F44-05A912B1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C1EC-B9A3-45F4-9E85-62A45787F2C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82181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27B1E5-9BBF-1551-F1AF-3AC2295BC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7C40FF-F1C9-9989-7D2F-C60E66997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1C1CF40-C393-C97B-3641-0F65D7CA8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3A23-FA30-4654-8C37-FC176E5EFEA9}" type="datetimeFigureOut">
              <a:rPr lang="es-PE" smtClean="0"/>
              <a:t>16/06/2024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24A1C2-5AE5-E22D-A958-D78FFD362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116E5D-A897-2C14-A98D-4C930601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C1EC-B9A3-45F4-9E85-62A45787F2C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65817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C1C34B-D2C9-5A49-D494-0064614D4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565774-0076-1879-D42C-411C0007F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83A806-7BCE-BE06-C527-AD5BAFFFB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3A23-FA30-4654-8C37-FC176E5EFEA9}" type="datetimeFigureOut">
              <a:rPr lang="es-PE" smtClean="0"/>
              <a:t>16/06/2024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2085ED-053C-3CF9-5FBA-7C1A72193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261C3A-4E7C-3120-A41E-385C08850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C1EC-B9A3-45F4-9E85-62A45787F2C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1225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EC6D28-DEF2-0261-E454-6BA2D923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18B662-2F1E-A2BD-6D7E-CB98BD632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F616F9F-A8AF-8F58-E8D7-DDCACE91A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FBD195C-6443-040B-391D-75525DF9F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3A23-FA30-4654-8C37-FC176E5EFEA9}" type="datetimeFigureOut">
              <a:rPr lang="es-PE" smtClean="0"/>
              <a:t>16/06/2024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B747418-E0DF-C364-1325-7C4783B5D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5300CD-0738-C1A0-F054-6521EC77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C1EC-B9A3-45F4-9E85-62A45787F2C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78823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144C39-1D9B-09EB-48D8-92D66EF61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52224AD-5A6C-BC95-2ED7-A95A5D4C4B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7FCE325-84F2-3373-8C7D-5E15577F82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1E193CF-8198-BB9B-75F2-4CEFE1AC6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670EA36-8D6B-0E70-EA1C-ED9B089B88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7814E37-03E9-6E68-B229-4BAEA55E9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3A23-FA30-4654-8C37-FC176E5EFEA9}" type="datetimeFigureOut">
              <a:rPr lang="es-PE" smtClean="0"/>
              <a:t>16/06/2024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10DE46B-4DDE-14FB-C6AE-85B3FA20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F67E519-20AE-5568-CB78-0D80F272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C1EC-B9A3-45F4-9E85-62A45787F2C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7438979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4DF0CA-FC90-5CF6-931E-83B0A573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B1A8E4E-C870-6897-8C9C-FC0494372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3A23-FA30-4654-8C37-FC176E5EFEA9}" type="datetimeFigureOut">
              <a:rPr lang="es-PE" smtClean="0"/>
              <a:t>16/06/2024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D6E1CB4-3BC3-AB2D-E104-B1D373362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EBF2550-0170-A378-DB5E-89F29CC4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C1EC-B9A3-45F4-9E85-62A45787F2C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68876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0626B03-17D0-1A6D-10FA-8D9721B3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3A23-FA30-4654-8C37-FC176E5EFEA9}" type="datetimeFigureOut">
              <a:rPr lang="es-PE" smtClean="0"/>
              <a:t>16/06/2024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7F07CFC-AE30-0477-AB9A-A1F153B0E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78B158-0ECE-59A7-AAD0-B753263AD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C1EC-B9A3-45F4-9E85-62A45787F2C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98813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F581D2-F611-C794-ABF1-D116CBCA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76D75A-922C-4F0B-CA28-A194AE345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A30BAAB-278B-E5FB-5467-560FEC5108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9D7B120-7D4C-B040-80D6-F9A93F4DD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3A23-FA30-4654-8C37-FC176E5EFEA9}" type="datetimeFigureOut">
              <a:rPr lang="es-PE" smtClean="0"/>
              <a:t>16/06/2024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8BB7AB-2936-EE9E-41DE-C47B42AB4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98BDA1-442B-FF26-A72E-D99824E65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C1EC-B9A3-45F4-9E85-62A45787F2C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9371367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93A849-E488-6386-AFC8-546871314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F09AA81-8181-F1B9-542F-1ACD060D63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EFC04C-7622-C457-48A6-81A6703BC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44E9DF-E978-841D-8193-B55E4A99B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73A23-FA30-4654-8C37-FC176E5EFEA9}" type="datetimeFigureOut">
              <a:rPr lang="es-PE" smtClean="0"/>
              <a:t>16/06/2024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1066403-494E-7C85-296C-BC0BBF003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921179D-4AAD-FBD3-2AD8-02818A69A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9AC1EC-B9A3-45F4-9E85-62A45787F2C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79409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3D172AA-4113-0457-96DD-521B273DB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113D63-0109-9EB9-53D3-54267A3D3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314318-5F6B-B49A-228E-400E545054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E73A23-FA30-4654-8C37-FC176E5EFEA9}" type="datetimeFigureOut">
              <a:rPr lang="es-PE" smtClean="0"/>
              <a:t>16/06/2024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9B7327-0322-4A44-C811-C246083CE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E0FB6F-A16D-0996-3DCF-797E23203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AC1EC-B9A3-45F4-9E85-62A45787F2CE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4179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C3AC053-4F28-D931-03ED-095DDB48D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99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27BC8A8-8F3F-2F2E-1DAF-3FCDCBBE4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DEF89F1-9EE5-AFB4-0E38-68DE6C646CD0}"/>
              </a:ext>
            </a:extLst>
          </p:cNvPr>
          <p:cNvSpPr/>
          <p:nvPr/>
        </p:nvSpPr>
        <p:spPr>
          <a:xfrm>
            <a:off x="8018608" y="4721771"/>
            <a:ext cx="788276" cy="42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B7416FC-DC68-FCC6-3B39-BCFF35BDE1D4}"/>
              </a:ext>
            </a:extLst>
          </p:cNvPr>
          <p:cNvSpPr/>
          <p:nvPr/>
        </p:nvSpPr>
        <p:spPr>
          <a:xfrm>
            <a:off x="9259612" y="4721770"/>
            <a:ext cx="788276" cy="42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217D3D6-8FF9-9B54-AFA9-2375711D66D9}"/>
              </a:ext>
            </a:extLst>
          </p:cNvPr>
          <p:cNvSpPr txBox="1"/>
          <p:nvPr/>
        </p:nvSpPr>
        <p:spPr>
          <a:xfrm>
            <a:off x="1067584" y="5701739"/>
            <a:ext cx="168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</a:p>
          <a:p>
            <a:pPr algn="ctr"/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(6443, 87)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4B41D6-C848-1A53-2680-64175B4525F7}"/>
              </a:ext>
            </a:extLst>
          </p:cNvPr>
          <p:cNvSpPr txBox="1"/>
          <p:nvPr/>
        </p:nvSpPr>
        <p:spPr>
          <a:xfrm>
            <a:off x="3819040" y="1662608"/>
            <a:ext cx="730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MODELO CON LAS CARACTERÍSTICAS MÁS RELACIONADAS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C20D32E-82EE-36FD-D574-7031B6A90156}"/>
              </a:ext>
            </a:extLst>
          </p:cNvPr>
          <p:cNvSpPr/>
          <p:nvPr/>
        </p:nvSpPr>
        <p:spPr>
          <a:xfrm>
            <a:off x="10187542" y="4721769"/>
            <a:ext cx="788276" cy="42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C81849D-7A34-6F3A-BBCC-FA0D83E1E8A5}"/>
              </a:ext>
            </a:extLst>
          </p:cNvPr>
          <p:cNvSpPr/>
          <p:nvPr/>
        </p:nvSpPr>
        <p:spPr>
          <a:xfrm>
            <a:off x="8018608" y="3327180"/>
            <a:ext cx="788276" cy="42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2CD81AC-6CE7-D413-5BDE-6C68F893606A}"/>
              </a:ext>
            </a:extLst>
          </p:cNvPr>
          <p:cNvSpPr/>
          <p:nvPr/>
        </p:nvSpPr>
        <p:spPr>
          <a:xfrm>
            <a:off x="9259612" y="3327179"/>
            <a:ext cx="788276" cy="42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C4F80D9-392C-0AD2-095C-A6895A5F71F9}"/>
              </a:ext>
            </a:extLst>
          </p:cNvPr>
          <p:cNvSpPr/>
          <p:nvPr/>
        </p:nvSpPr>
        <p:spPr>
          <a:xfrm>
            <a:off x="10187542" y="3327178"/>
            <a:ext cx="788276" cy="42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E704D27-21BB-A782-D2E0-B2FFCE9DB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041" y="2049511"/>
            <a:ext cx="7301364" cy="457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1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/>
      <p:bldP spid="11" grpId="0"/>
      <p:bldP spid="12" grpId="0" animBg="1"/>
      <p:bldP spid="12" grpId="1" animBg="1"/>
      <p:bldP spid="13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27BC8A8-8F3F-2F2E-1DAF-3FCDCBBE4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217D3D6-8FF9-9B54-AFA9-2375711D66D9}"/>
              </a:ext>
            </a:extLst>
          </p:cNvPr>
          <p:cNvSpPr txBox="1"/>
          <p:nvPr/>
        </p:nvSpPr>
        <p:spPr>
          <a:xfrm>
            <a:off x="1067584" y="5701739"/>
            <a:ext cx="168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</a:p>
          <a:p>
            <a:pPr algn="ctr"/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(6443, 87)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4B41D6-C848-1A53-2680-64175B4525F7}"/>
              </a:ext>
            </a:extLst>
          </p:cNvPr>
          <p:cNvSpPr txBox="1"/>
          <p:nvPr/>
        </p:nvSpPr>
        <p:spPr>
          <a:xfrm>
            <a:off x="3819040" y="1662608"/>
            <a:ext cx="730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MODELO CON LAS CARACTERÍSTICAS MÁS RELACIONADAS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E7D29F3-65DE-7F8C-4C77-68225D0AB44C}"/>
              </a:ext>
            </a:extLst>
          </p:cNvPr>
          <p:cNvSpPr txBox="1"/>
          <p:nvPr/>
        </p:nvSpPr>
        <p:spPr>
          <a:xfrm>
            <a:off x="442957" y="3365936"/>
            <a:ext cx="366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088FE33-633B-7A16-C1E8-465BD0C7EFA2}"/>
              </a:ext>
            </a:extLst>
          </p:cNvPr>
          <p:cNvSpPr txBox="1"/>
          <p:nvPr/>
        </p:nvSpPr>
        <p:spPr>
          <a:xfrm>
            <a:off x="432500" y="3944005"/>
            <a:ext cx="366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B0764B-DE0F-8A92-9640-9B9F7F0585C2}"/>
              </a:ext>
            </a:extLst>
          </p:cNvPr>
          <p:cNvSpPr txBox="1"/>
          <p:nvPr/>
        </p:nvSpPr>
        <p:spPr>
          <a:xfrm>
            <a:off x="442957" y="4553606"/>
            <a:ext cx="366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15EEED8-689C-F802-5B32-6E799F0C5EBD}"/>
              </a:ext>
            </a:extLst>
          </p:cNvPr>
          <p:cNvSpPr txBox="1"/>
          <p:nvPr/>
        </p:nvSpPr>
        <p:spPr>
          <a:xfrm>
            <a:off x="442957" y="5125105"/>
            <a:ext cx="366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E9A52F3C-9617-9D23-BF67-9E8030D256DF}"/>
              </a:ext>
            </a:extLst>
          </p:cNvPr>
          <p:cNvSpPr/>
          <p:nvPr/>
        </p:nvSpPr>
        <p:spPr>
          <a:xfrm>
            <a:off x="5896304" y="3042745"/>
            <a:ext cx="472965" cy="34368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694C66B-2F9E-E9E0-275B-3DC5AC69D587}"/>
              </a:ext>
            </a:extLst>
          </p:cNvPr>
          <p:cNvSpPr/>
          <p:nvPr/>
        </p:nvSpPr>
        <p:spPr>
          <a:xfrm>
            <a:off x="7924801" y="3042744"/>
            <a:ext cx="472965" cy="34368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46DEF9CC-56EA-A2C2-41DB-E566EC4A8D05}"/>
              </a:ext>
            </a:extLst>
          </p:cNvPr>
          <p:cNvSpPr/>
          <p:nvPr/>
        </p:nvSpPr>
        <p:spPr>
          <a:xfrm>
            <a:off x="9953298" y="3042744"/>
            <a:ext cx="472965" cy="34368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F9E3BF3-7AFB-0839-7542-00FE1ABE8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658" y="2031940"/>
            <a:ext cx="8420943" cy="460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22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30578D8-2DEB-64DF-79AD-DB210D7ED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7FCDB7D-BEDA-1ED4-630A-CBB75DCF6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040" y="2031941"/>
            <a:ext cx="7305376" cy="4593128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DEF89F1-9EE5-AFB4-0E38-68DE6C646CD0}"/>
              </a:ext>
            </a:extLst>
          </p:cNvPr>
          <p:cNvSpPr/>
          <p:nvPr/>
        </p:nvSpPr>
        <p:spPr>
          <a:xfrm>
            <a:off x="8018608" y="4548346"/>
            <a:ext cx="788276" cy="42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B7416FC-DC68-FCC6-3B39-BCFF35BDE1D4}"/>
              </a:ext>
            </a:extLst>
          </p:cNvPr>
          <p:cNvSpPr/>
          <p:nvPr/>
        </p:nvSpPr>
        <p:spPr>
          <a:xfrm>
            <a:off x="9259612" y="4548345"/>
            <a:ext cx="788276" cy="42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217D3D6-8FF9-9B54-AFA9-2375711D66D9}"/>
              </a:ext>
            </a:extLst>
          </p:cNvPr>
          <p:cNvSpPr txBox="1"/>
          <p:nvPr/>
        </p:nvSpPr>
        <p:spPr>
          <a:xfrm>
            <a:off x="1067584" y="5701739"/>
            <a:ext cx="168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</a:p>
          <a:p>
            <a:pPr algn="ctr"/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(6443, 104)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4B41D6-C848-1A53-2680-64175B4525F7}"/>
              </a:ext>
            </a:extLst>
          </p:cNvPr>
          <p:cNvSpPr txBox="1"/>
          <p:nvPr/>
        </p:nvSpPr>
        <p:spPr>
          <a:xfrm>
            <a:off x="4726679" y="1662608"/>
            <a:ext cx="559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MODELO CON TODAS LAS CARACTERÍSTICAS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C20D32E-82EE-36FD-D574-7031B6A90156}"/>
              </a:ext>
            </a:extLst>
          </p:cNvPr>
          <p:cNvSpPr/>
          <p:nvPr/>
        </p:nvSpPr>
        <p:spPr>
          <a:xfrm>
            <a:off x="10187542" y="4548344"/>
            <a:ext cx="788276" cy="42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C81849D-7A34-6F3A-BBCC-FA0D83E1E8A5}"/>
              </a:ext>
            </a:extLst>
          </p:cNvPr>
          <p:cNvSpPr/>
          <p:nvPr/>
        </p:nvSpPr>
        <p:spPr>
          <a:xfrm>
            <a:off x="8026435" y="5260304"/>
            <a:ext cx="788276" cy="42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2CD81AC-6CE7-D413-5BDE-6C68F893606A}"/>
              </a:ext>
            </a:extLst>
          </p:cNvPr>
          <p:cNvSpPr/>
          <p:nvPr/>
        </p:nvSpPr>
        <p:spPr>
          <a:xfrm>
            <a:off x="9267439" y="5260303"/>
            <a:ext cx="788276" cy="42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C4F80D9-392C-0AD2-095C-A6895A5F71F9}"/>
              </a:ext>
            </a:extLst>
          </p:cNvPr>
          <p:cNvSpPr/>
          <p:nvPr/>
        </p:nvSpPr>
        <p:spPr>
          <a:xfrm>
            <a:off x="10195369" y="5260302"/>
            <a:ext cx="788276" cy="42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9323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/>
      <p:bldP spid="11" grpId="0"/>
      <p:bldP spid="12" grpId="0" animBg="1"/>
      <p:bldP spid="12" grpId="1" animBg="1"/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30578D8-2DEB-64DF-79AD-DB210D7ED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77D693F-D777-84A2-69D9-E29CD4075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039" y="2031939"/>
            <a:ext cx="7304259" cy="459312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217D3D6-8FF9-9B54-AFA9-2375711D66D9}"/>
              </a:ext>
            </a:extLst>
          </p:cNvPr>
          <p:cNvSpPr txBox="1"/>
          <p:nvPr/>
        </p:nvSpPr>
        <p:spPr>
          <a:xfrm>
            <a:off x="1067584" y="5701739"/>
            <a:ext cx="168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</a:p>
          <a:p>
            <a:pPr algn="ctr"/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(6443, 83)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4B41D6-C848-1A53-2680-64175B4525F7}"/>
              </a:ext>
            </a:extLst>
          </p:cNvPr>
          <p:cNvSpPr txBox="1"/>
          <p:nvPr/>
        </p:nvSpPr>
        <p:spPr>
          <a:xfrm>
            <a:off x="3819040" y="1662608"/>
            <a:ext cx="730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MODELO CON LAS CARACTERÍSTICAS MÁS RELACIONADAS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C81849D-7A34-6F3A-BBCC-FA0D83E1E8A5}"/>
              </a:ext>
            </a:extLst>
          </p:cNvPr>
          <p:cNvSpPr/>
          <p:nvPr/>
        </p:nvSpPr>
        <p:spPr>
          <a:xfrm>
            <a:off x="8002842" y="5247306"/>
            <a:ext cx="788276" cy="42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2CD81AC-6CE7-D413-5BDE-6C68F893606A}"/>
              </a:ext>
            </a:extLst>
          </p:cNvPr>
          <p:cNvSpPr/>
          <p:nvPr/>
        </p:nvSpPr>
        <p:spPr>
          <a:xfrm>
            <a:off x="9243846" y="5247305"/>
            <a:ext cx="788276" cy="42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C4F80D9-392C-0AD2-095C-A6895A5F71F9}"/>
              </a:ext>
            </a:extLst>
          </p:cNvPr>
          <p:cNvSpPr/>
          <p:nvPr/>
        </p:nvSpPr>
        <p:spPr>
          <a:xfrm>
            <a:off x="10171776" y="5247304"/>
            <a:ext cx="788276" cy="42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5744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30578D8-2DEB-64DF-79AD-DB210D7ED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70594CE-FCC1-93FA-19A9-1613A8C1C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081" y="2306799"/>
            <a:ext cx="6371293" cy="39624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217D3D6-8FF9-9B54-AFA9-2375711D66D9}"/>
              </a:ext>
            </a:extLst>
          </p:cNvPr>
          <p:cNvSpPr txBox="1"/>
          <p:nvPr/>
        </p:nvSpPr>
        <p:spPr>
          <a:xfrm>
            <a:off x="1067584" y="5701739"/>
            <a:ext cx="168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</a:p>
          <a:p>
            <a:pPr algn="ctr"/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(6443, 83)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4B41D6-C848-1A53-2680-64175B4525F7}"/>
              </a:ext>
            </a:extLst>
          </p:cNvPr>
          <p:cNvSpPr txBox="1"/>
          <p:nvPr/>
        </p:nvSpPr>
        <p:spPr>
          <a:xfrm>
            <a:off x="3819041" y="1924331"/>
            <a:ext cx="730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MODELO CON LAS CARACTERÍSTICAS MÁS RELACIONADAS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C20D32E-82EE-36FD-D574-7031B6A90156}"/>
              </a:ext>
            </a:extLst>
          </p:cNvPr>
          <p:cNvSpPr/>
          <p:nvPr/>
        </p:nvSpPr>
        <p:spPr>
          <a:xfrm>
            <a:off x="7093357" y="5316389"/>
            <a:ext cx="3585013" cy="42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A769DBE-B0A6-B969-4C02-BA40FAAFDE5B}"/>
              </a:ext>
            </a:extLst>
          </p:cNvPr>
          <p:cNvSpPr txBox="1"/>
          <p:nvPr/>
        </p:nvSpPr>
        <p:spPr>
          <a:xfrm>
            <a:off x="442957" y="3365936"/>
            <a:ext cx="366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7A0ACF-8071-F865-AC93-A0987B4F91E5}"/>
              </a:ext>
            </a:extLst>
          </p:cNvPr>
          <p:cNvSpPr txBox="1"/>
          <p:nvPr/>
        </p:nvSpPr>
        <p:spPr>
          <a:xfrm>
            <a:off x="432500" y="3944005"/>
            <a:ext cx="366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1125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 animBg="1"/>
      <p:bldP spid="3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38ADCA08-384A-AA22-D8ED-22D905C687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217D3D6-8FF9-9B54-AFA9-2375711D66D9}"/>
              </a:ext>
            </a:extLst>
          </p:cNvPr>
          <p:cNvSpPr txBox="1"/>
          <p:nvPr/>
        </p:nvSpPr>
        <p:spPr>
          <a:xfrm>
            <a:off x="1067584" y="5701739"/>
            <a:ext cx="168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</a:p>
          <a:p>
            <a:pPr algn="ctr"/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(6443, 51)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B3319AA-A709-00C9-1B58-1406E0B29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213" y="2589228"/>
            <a:ext cx="7147029" cy="389178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C05D1C4-D117-FBA2-CCA6-20448E2438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213" y="2589227"/>
            <a:ext cx="7229030" cy="389178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B711C04-5312-8789-4083-AA502746F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6506" y="2589228"/>
            <a:ext cx="7167910" cy="389178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5DCD8A7-7B87-29AC-4768-7CBBE70B07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8213" y="3209295"/>
            <a:ext cx="7260518" cy="218114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4267B65-E1A7-DDC1-26EA-A236513877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5018" y="2455142"/>
            <a:ext cx="7166534" cy="1314037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6E04BB3-B89A-B5BF-0F21-668DBF01B1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2191" y="3726634"/>
            <a:ext cx="7169360" cy="305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4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59D4296-F447-D26C-13BD-1ADBBDCD4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23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4F4E53F-6A25-5524-0EAB-D7F1D1F7A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C012441-EA08-F6C8-1777-FFC29EC62D99}"/>
              </a:ext>
            </a:extLst>
          </p:cNvPr>
          <p:cNvSpPr txBox="1"/>
          <p:nvPr/>
        </p:nvSpPr>
        <p:spPr>
          <a:xfrm>
            <a:off x="2821858" y="2735211"/>
            <a:ext cx="65482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400" dirty="0">
                <a:latin typeface="Arial" panose="020B0604020202020204" pitchFamily="34" charset="0"/>
                <a:cs typeface="Arial" panose="020B0604020202020204" pitchFamily="34" charset="0"/>
              </a:rPr>
              <a:t>La anemia es un problema de salud pública.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P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400" dirty="0">
                <a:latin typeface="Arial" panose="020B0604020202020204" pitchFamily="34" charset="0"/>
                <a:cs typeface="Arial" panose="020B0604020202020204" pitchFamily="34" charset="0"/>
              </a:rPr>
              <a:t>Alta prevalencia de anemia en niños menores de 3 años en el Perú.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PE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PE" sz="2400" dirty="0">
                <a:latin typeface="Arial" panose="020B0604020202020204" pitchFamily="34" charset="0"/>
                <a:cs typeface="Arial" panose="020B0604020202020204" pitchFamily="34" charset="0"/>
              </a:rPr>
              <a:t>Estrategias de intervención efectivas y apoyo a políticas de salud pública.</a:t>
            </a:r>
          </a:p>
        </p:txBody>
      </p:sp>
    </p:spTree>
    <p:extLst>
      <p:ext uri="{BB962C8B-B14F-4D97-AF65-F5344CB8AC3E}">
        <p14:creationId xmlns:p14="http://schemas.microsoft.com/office/powerpoint/2010/main" val="1278069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3982AB4-FA16-4D04-2BB1-BB0676685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17DADD8-F252-1538-1BD1-C7D6EB861C9F}"/>
              </a:ext>
            </a:extLst>
          </p:cNvPr>
          <p:cNvSpPr txBox="1"/>
          <p:nvPr/>
        </p:nvSpPr>
        <p:spPr>
          <a:xfrm>
            <a:off x="916858" y="3562350"/>
            <a:ext cx="44933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Encuesta Demográfica y de Salud Familiar – ENDES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Instituto Nacional de Estadística e Informática</a:t>
            </a: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400" dirty="0">
                <a:latin typeface="Arial" panose="020B0604020202020204" pitchFamily="34" charset="0"/>
                <a:cs typeface="Arial" panose="020B0604020202020204" pitchFamily="34" charset="0"/>
              </a:rPr>
              <a:t>Año 2022</a:t>
            </a:r>
          </a:p>
        </p:txBody>
      </p:sp>
    </p:spTree>
    <p:extLst>
      <p:ext uri="{BB962C8B-B14F-4D97-AF65-F5344CB8AC3E}">
        <p14:creationId xmlns:p14="http://schemas.microsoft.com/office/powerpoint/2010/main" val="2920013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8D7424D-6CFE-5C70-415C-53508B56B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94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>
            <a:extLst>
              <a:ext uri="{FF2B5EF4-FFF2-40B4-BE49-F238E27FC236}">
                <a16:creationId xmlns:a16="http://schemas.microsoft.com/office/drawing/2014/main" id="{6E532927-6E59-362B-5362-B19B31EA7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023019A-7E2E-DBBE-252D-0D44AF987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6657" y="3903942"/>
            <a:ext cx="6791513" cy="2760679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094E2CB-8792-098C-4962-912CAAD58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6869" y="1120945"/>
            <a:ext cx="7336944" cy="2799037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153B6C35-CBE0-133B-38A5-EF881F4EA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362" y="1026906"/>
            <a:ext cx="3839276" cy="5495649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6E8442BF-88AB-E83E-9312-1A7128586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62" y="2023117"/>
            <a:ext cx="6489518" cy="2649948"/>
          </a:xfrm>
          <a:prstGeom prst="rect">
            <a:avLst/>
          </a:prstGeom>
        </p:spPr>
      </p:pic>
      <p:grpSp>
        <p:nvGrpSpPr>
          <p:cNvPr id="37" name="Grupo 36">
            <a:extLst>
              <a:ext uri="{FF2B5EF4-FFF2-40B4-BE49-F238E27FC236}">
                <a16:creationId xmlns:a16="http://schemas.microsoft.com/office/drawing/2014/main" id="{62D59CA5-96F4-67F6-09C9-00A63B235C07}"/>
              </a:ext>
            </a:extLst>
          </p:cNvPr>
          <p:cNvGrpSpPr/>
          <p:nvPr/>
        </p:nvGrpSpPr>
        <p:grpSpPr>
          <a:xfrm>
            <a:off x="7530447" y="1543050"/>
            <a:ext cx="3137553" cy="4522587"/>
            <a:chOff x="4176362" y="1091569"/>
            <a:chExt cx="3839276" cy="5270071"/>
          </a:xfrm>
        </p:grpSpPr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316303E7-F82D-6AB7-FBA9-C83F16D13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76362" y="1091569"/>
              <a:ext cx="3839276" cy="5270071"/>
            </a:xfrm>
            <a:prstGeom prst="rect">
              <a:avLst/>
            </a:prstGeom>
          </p:spPr>
        </p:pic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B37238C3-34D4-1CCB-F15F-ACFF6A8AAF66}"/>
                </a:ext>
              </a:extLst>
            </p:cNvPr>
            <p:cNvSpPr/>
            <p:nvPr/>
          </p:nvSpPr>
          <p:spPr>
            <a:xfrm>
              <a:off x="5172976" y="5831094"/>
              <a:ext cx="103873" cy="187469"/>
            </a:xfrm>
            <a:prstGeom prst="rect">
              <a:avLst/>
            </a:prstGeom>
            <a:solidFill>
              <a:srgbClr val="7D8FE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98560436-6FE4-BCBC-F401-B9BC3A678464}"/>
                </a:ext>
              </a:extLst>
            </p:cNvPr>
            <p:cNvSpPr/>
            <p:nvPr/>
          </p:nvSpPr>
          <p:spPr>
            <a:xfrm>
              <a:off x="5138154" y="5832765"/>
              <a:ext cx="53872" cy="179447"/>
            </a:xfrm>
            <a:prstGeom prst="rect">
              <a:avLst/>
            </a:prstGeom>
            <a:solidFill>
              <a:srgbClr val="AFCEE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</p:grpSp>
    </p:spTree>
    <p:extLst>
      <p:ext uri="{BB962C8B-B14F-4D97-AF65-F5344CB8AC3E}">
        <p14:creationId xmlns:p14="http://schemas.microsoft.com/office/powerpoint/2010/main" val="163396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F090BC9-29B9-0612-9749-3622B6630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8D6C5AB-2470-D02E-4AA0-945A0F8C1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487" y="1393301"/>
            <a:ext cx="6143625" cy="477202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8D57AC0-F123-0D27-8C1C-92BE29D48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9050" y="1393301"/>
            <a:ext cx="3343275" cy="47720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00B5EB3-A11F-CF38-BDE7-D21EFA043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5875" y="1150695"/>
            <a:ext cx="7033875" cy="249848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0048A3B-5C2F-7115-BE43-8C4A355E35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5875" y="3779313"/>
            <a:ext cx="6557625" cy="250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8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495BBEDF-F216-A1F0-57BE-F76F174DE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9F1C091-FD7A-B906-E517-9975AF850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3055" y="2310705"/>
            <a:ext cx="7565890" cy="288942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9C1828D-11FD-5C89-2BB9-911B8743F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098" y="1314450"/>
            <a:ext cx="4255804" cy="49911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9BE6E18-0CD7-6854-D43F-108AA5260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915" y="2215455"/>
            <a:ext cx="7288169" cy="278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0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4775BC5-9E55-D558-F010-DABFE86F7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4AD4B7A-89CD-9F82-513E-FEE8AD1D8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8627" y="1509710"/>
            <a:ext cx="2829323" cy="47720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E26034E-F378-828A-2AF8-CB102B1B5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1528759"/>
            <a:ext cx="5439186" cy="477202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B2995C5-DF52-E31C-A318-6CE128396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62" y="1566862"/>
            <a:ext cx="3319096" cy="407193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B26AF27-A73A-7F76-B4D4-91E47A427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7974" y="1523998"/>
            <a:ext cx="3549013" cy="436312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59D3A93D-9CB3-FE13-ABD7-7DE74238A7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8814" y="1523998"/>
            <a:ext cx="3576636" cy="43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58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27BC8A8-8F3F-2F2E-1DAF-3FCDCBBE4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182FD42-F0E1-2B56-0968-7848AF224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040" y="2033756"/>
            <a:ext cx="7305376" cy="461075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DEF89F1-9EE5-AFB4-0E38-68DE6C646CD0}"/>
              </a:ext>
            </a:extLst>
          </p:cNvPr>
          <p:cNvSpPr/>
          <p:nvPr/>
        </p:nvSpPr>
        <p:spPr>
          <a:xfrm>
            <a:off x="8018608" y="4721771"/>
            <a:ext cx="788276" cy="42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B7416FC-DC68-FCC6-3B39-BCFF35BDE1D4}"/>
              </a:ext>
            </a:extLst>
          </p:cNvPr>
          <p:cNvSpPr/>
          <p:nvPr/>
        </p:nvSpPr>
        <p:spPr>
          <a:xfrm>
            <a:off x="9259612" y="4721770"/>
            <a:ext cx="788276" cy="42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217D3D6-8FF9-9B54-AFA9-2375711D66D9}"/>
              </a:ext>
            </a:extLst>
          </p:cNvPr>
          <p:cNvSpPr txBox="1"/>
          <p:nvPr/>
        </p:nvSpPr>
        <p:spPr>
          <a:xfrm>
            <a:off x="1067584" y="5701739"/>
            <a:ext cx="1683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SHAPE</a:t>
            </a:r>
          </a:p>
          <a:p>
            <a:pPr algn="ctr"/>
            <a:endParaRPr lang="es-P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PE" dirty="0">
                <a:latin typeface="Arial" panose="020B0604020202020204" pitchFamily="34" charset="0"/>
                <a:cs typeface="Arial" panose="020B0604020202020204" pitchFamily="34" charset="0"/>
              </a:rPr>
              <a:t>(6443, 104)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4B41D6-C848-1A53-2680-64175B4525F7}"/>
              </a:ext>
            </a:extLst>
          </p:cNvPr>
          <p:cNvSpPr txBox="1"/>
          <p:nvPr/>
        </p:nvSpPr>
        <p:spPr>
          <a:xfrm>
            <a:off x="4726679" y="1662608"/>
            <a:ext cx="5590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latin typeface="Arial" panose="020B0604020202020204" pitchFamily="34" charset="0"/>
                <a:cs typeface="Arial" panose="020B0604020202020204" pitchFamily="34" charset="0"/>
              </a:rPr>
              <a:t>MODELO CON TODAS LAS CARACTERÍSTICAS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C20D32E-82EE-36FD-D574-7031B6A90156}"/>
              </a:ext>
            </a:extLst>
          </p:cNvPr>
          <p:cNvSpPr/>
          <p:nvPr/>
        </p:nvSpPr>
        <p:spPr>
          <a:xfrm>
            <a:off x="10187542" y="4721769"/>
            <a:ext cx="788276" cy="42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C81849D-7A34-6F3A-BBCC-FA0D83E1E8A5}"/>
              </a:ext>
            </a:extLst>
          </p:cNvPr>
          <p:cNvSpPr/>
          <p:nvPr/>
        </p:nvSpPr>
        <p:spPr>
          <a:xfrm>
            <a:off x="8018608" y="3327180"/>
            <a:ext cx="788276" cy="42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2CD81AC-6CE7-D413-5BDE-6C68F893606A}"/>
              </a:ext>
            </a:extLst>
          </p:cNvPr>
          <p:cNvSpPr/>
          <p:nvPr/>
        </p:nvSpPr>
        <p:spPr>
          <a:xfrm>
            <a:off x="9259612" y="3327179"/>
            <a:ext cx="788276" cy="42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C4F80D9-392C-0AD2-095C-A6895A5F71F9}"/>
              </a:ext>
            </a:extLst>
          </p:cNvPr>
          <p:cNvSpPr/>
          <p:nvPr/>
        </p:nvSpPr>
        <p:spPr>
          <a:xfrm>
            <a:off x="10187542" y="3327178"/>
            <a:ext cx="788276" cy="4256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67813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/>
      <p:bldP spid="11" grpId="0"/>
      <p:bldP spid="12" grpId="0" animBg="1"/>
      <p:bldP spid="12" grpId="1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3374</TotalTime>
  <Words>149</Words>
  <Application>Microsoft Office PowerPoint</Application>
  <PresentationFormat>Panorámica</PresentationFormat>
  <Paragraphs>59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Mayra Cueva</dc:creator>
  <cp:lastModifiedBy>Mayra Cueva</cp:lastModifiedBy>
  <cp:revision>8</cp:revision>
  <dcterms:created xsi:type="dcterms:W3CDTF">2024-06-10T17:34:22Z</dcterms:created>
  <dcterms:modified xsi:type="dcterms:W3CDTF">2024-06-17T02:12:26Z</dcterms:modified>
</cp:coreProperties>
</file>